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ndertitel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nl-NL" smtClean="0"/>
              <a:t>Klik om het opmaakprofiel van de modelondertitel te bewerken</a:t>
            </a:r>
            <a:endParaRPr kumimoji="0" lang="en-US"/>
          </a:p>
        </p:txBody>
      </p:sp>
      <p:sp>
        <p:nvSpPr>
          <p:cNvPr id="28" name="Tijdelijke aanduiding voor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17" name="Tijdelijke aanduiding voor voettekst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Rechte verbindingslijn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Tijdelijke aanduiding voor dianumm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jdelijke aanduiding voor inhoud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13" name="Rechthoe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hthoe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8" name="Rechte verbindingslijn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Rechte verbindingslijn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Tijdelijke aanduiding voor inhoud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12" name="Tijdelijke aanduiding voor inhoud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 verbindingslijn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hthoe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hthoe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hthoe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hoe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hthoe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nl-NL"/>
          </a:p>
        </p:txBody>
      </p:sp>
      <p:sp>
        <p:nvSpPr>
          <p:cNvPr id="15" name="Rechte verbindingslijn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Tijdelijke aanduiding voor inhoud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26" name="Tijdelijke aanduiding voor inhoud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25" name="Ova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23" name="Titel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hthoe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hthoe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hthoe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hte verbindingslijn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Tijdelijke aanduiding voor inhoud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10" name="Ova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21" name="Rechthoe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hte verbindingslijn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hthoe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22" name="Rechthoe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hoe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hte verbindingslijn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4CEA253-EE37-494D-9418-2A08A206E3C0}" type="datetimeFigureOut">
              <a:rPr lang="nl-NL" smtClean="0"/>
              <a:t>21-12-2011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nl-NL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hte verbindingslijn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Tijdelijke aanduiding voor dianumm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5C1B99D-630E-44C3-98EA-7020C6EADADE}" type="slidenum">
              <a:rPr lang="nl-NL" smtClean="0"/>
              <a:t>‹nr.›</a:t>
            </a:fld>
            <a:endParaRPr lang="nl-NL"/>
          </a:p>
        </p:txBody>
      </p:sp>
      <p:sp>
        <p:nvSpPr>
          <p:cNvPr id="22" name="Tijdelijke aanduiding voor titel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3" name="Tijdelijke aanduiding voor teks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nl-NL" dirty="0" err="1" smtClean="0"/>
              <a:t>Klaske</a:t>
            </a:r>
            <a:r>
              <a:rPr lang="nl-NL" dirty="0" smtClean="0"/>
              <a:t> </a:t>
            </a:r>
            <a:r>
              <a:rPr lang="nl-NL" dirty="0" err="1" smtClean="0"/>
              <a:t>Brongers</a:t>
            </a:r>
            <a:endParaRPr lang="nl-NL" dirty="0" smtClean="0"/>
          </a:p>
          <a:p>
            <a:r>
              <a:rPr lang="nl-NL" dirty="0" smtClean="0"/>
              <a:t>Denise </a:t>
            </a:r>
            <a:r>
              <a:rPr lang="nl-NL" dirty="0" err="1" smtClean="0"/>
              <a:t>Dickhoff</a:t>
            </a:r>
            <a:endParaRPr lang="nl-NL" dirty="0" smtClean="0"/>
          </a:p>
          <a:p>
            <a:r>
              <a:rPr lang="nl-NL" dirty="0" smtClean="0"/>
              <a:t>Maaike </a:t>
            </a:r>
            <a:r>
              <a:rPr lang="nl-NL" dirty="0" err="1" smtClean="0"/>
              <a:t>Hadderingh</a:t>
            </a:r>
            <a:endParaRPr lang="nl-NL" dirty="0" smtClean="0"/>
          </a:p>
          <a:p>
            <a:r>
              <a:rPr lang="nl-NL" dirty="0" err="1" smtClean="0"/>
              <a:t>Larissa</a:t>
            </a:r>
            <a:r>
              <a:rPr lang="nl-NL" dirty="0" smtClean="0"/>
              <a:t> Vermin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Neurologische Casus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Shetlander met epilepsie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Signalement:</a:t>
            </a:r>
          </a:p>
          <a:p>
            <a:pPr lvl="1"/>
            <a:r>
              <a:rPr lang="nl-NL" dirty="0" smtClean="0"/>
              <a:t>Shetlander (Kootje), ±10jr, geslacht?</a:t>
            </a:r>
          </a:p>
          <a:p>
            <a:r>
              <a:rPr lang="nl-NL" dirty="0" smtClean="0"/>
              <a:t>Anamnese:</a:t>
            </a:r>
          </a:p>
          <a:p>
            <a:pPr lvl="1"/>
            <a:r>
              <a:rPr lang="nl-NL" dirty="0" smtClean="0"/>
              <a:t>Epileptische aanvallen</a:t>
            </a:r>
          </a:p>
          <a:p>
            <a:pPr lvl="1"/>
            <a:r>
              <a:rPr lang="nl-NL" dirty="0" smtClean="0"/>
              <a:t>3 maanden &amp; 2 weken geleden</a:t>
            </a:r>
          </a:p>
          <a:p>
            <a:pPr lvl="1"/>
            <a:r>
              <a:rPr lang="nl-NL" dirty="0" smtClean="0"/>
              <a:t>Nog geen therapie</a:t>
            </a:r>
          </a:p>
          <a:p>
            <a:pPr lvl="1"/>
            <a:r>
              <a:rPr lang="nl-NL" dirty="0" smtClean="0"/>
              <a:t>6 jaar in bezit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Therapie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Barbituraten</a:t>
            </a:r>
          </a:p>
          <a:p>
            <a:pPr lvl="1"/>
            <a:r>
              <a:rPr lang="nl-NL" dirty="0" err="1" smtClean="0"/>
              <a:t>Fenobarbital</a:t>
            </a:r>
            <a:endParaRPr lang="nl-NL" dirty="0" smtClean="0"/>
          </a:p>
          <a:p>
            <a:pPr lvl="1"/>
            <a:r>
              <a:rPr lang="nl-NL" dirty="0" err="1" smtClean="0"/>
              <a:t>Primidon</a:t>
            </a:r>
            <a:endParaRPr lang="nl-NL" dirty="0" smtClean="0"/>
          </a:p>
          <a:p>
            <a:pPr lvl="1"/>
            <a:endParaRPr lang="nl-NL" dirty="0"/>
          </a:p>
          <a:p>
            <a:r>
              <a:rPr lang="nl-NL" dirty="0" err="1" smtClean="0"/>
              <a:t>Benzodiazepines</a:t>
            </a:r>
            <a:endParaRPr lang="nl-NL" dirty="0" smtClean="0"/>
          </a:p>
          <a:p>
            <a:pPr lvl="1"/>
            <a:r>
              <a:rPr lang="nl-NL" dirty="0" err="1" smtClean="0"/>
              <a:t>Diazepam</a:t>
            </a:r>
            <a:endParaRPr lang="nl-NL" dirty="0" smtClean="0"/>
          </a:p>
          <a:p>
            <a:pPr lvl="1"/>
            <a:r>
              <a:rPr lang="nl-NL" dirty="0" smtClean="0"/>
              <a:t>Valium</a:t>
            </a:r>
          </a:p>
          <a:p>
            <a:pPr lvl="1"/>
            <a:r>
              <a:rPr lang="nl-NL" dirty="0" smtClean="0"/>
              <a:t>Kaliumbromide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Bij aankomst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Algemene indruk</a:t>
            </a:r>
          </a:p>
          <a:p>
            <a:pPr lvl="1"/>
            <a:r>
              <a:rPr lang="nl-NL" dirty="0" smtClean="0"/>
              <a:t>Alert, slechte </a:t>
            </a:r>
            <a:r>
              <a:rPr lang="nl-NL" dirty="0" err="1" smtClean="0"/>
              <a:t>voedings</a:t>
            </a:r>
            <a:r>
              <a:rPr lang="nl-NL" dirty="0" smtClean="0"/>
              <a:t>- en verzorgingstoestand</a:t>
            </a:r>
          </a:p>
          <a:p>
            <a:pPr lvl="1"/>
            <a:r>
              <a:rPr lang="nl-NL" dirty="0" smtClean="0"/>
              <a:t>Wat slappe achterhand, ernstige onderbeet</a:t>
            </a:r>
          </a:p>
          <a:p>
            <a:pPr lvl="1"/>
            <a:endParaRPr lang="nl-NL" dirty="0"/>
          </a:p>
          <a:p>
            <a:r>
              <a:rPr lang="nl-NL" dirty="0" smtClean="0"/>
              <a:t>Algemeen onderzoek</a:t>
            </a:r>
          </a:p>
          <a:p>
            <a:pPr lvl="1"/>
            <a:r>
              <a:rPr lang="nl-NL" dirty="0" smtClean="0"/>
              <a:t>HBH: dof, slecht aaneengesloten met korsten over het gehele lichaam, luizen.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Aanvullend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Circulatie:</a:t>
            </a:r>
          </a:p>
          <a:p>
            <a:pPr lvl="1"/>
            <a:r>
              <a:rPr lang="nl-NL" dirty="0" smtClean="0"/>
              <a:t>Onregelmatige regelmatigheid</a:t>
            </a:r>
          </a:p>
          <a:p>
            <a:pPr lvl="1"/>
            <a:endParaRPr lang="nl-NL" dirty="0"/>
          </a:p>
          <a:p>
            <a:pPr>
              <a:buNone/>
            </a:pPr>
            <a:r>
              <a:rPr lang="nl-NL" dirty="0" smtClean="0"/>
              <a:t>Bloedonderzoek: ?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Probleemlijst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Epileptische aanvallen</a:t>
            </a:r>
          </a:p>
          <a:p>
            <a:r>
              <a:rPr lang="nl-NL" dirty="0" smtClean="0"/>
              <a:t>Slappe achterhand</a:t>
            </a:r>
          </a:p>
          <a:p>
            <a:r>
              <a:rPr lang="nl-NL" dirty="0" smtClean="0"/>
              <a:t>Ernstige onderbeet</a:t>
            </a:r>
          </a:p>
          <a:p>
            <a:r>
              <a:rPr lang="nl-NL" dirty="0" smtClean="0"/>
              <a:t>Slechte vacht</a:t>
            </a:r>
          </a:p>
          <a:p>
            <a:r>
              <a:rPr lang="nl-NL" dirty="0" smtClean="0"/>
              <a:t>Luizen</a:t>
            </a:r>
          </a:p>
          <a:p>
            <a:r>
              <a:rPr lang="nl-NL" dirty="0" smtClean="0"/>
              <a:t>Slechte voedingstoestand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Differentiele</a:t>
            </a:r>
            <a:r>
              <a:rPr lang="nl-NL" dirty="0" smtClean="0"/>
              <a:t> diagnose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Congenitaal</a:t>
            </a:r>
          </a:p>
          <a:p>
            <a:r>
              <a:rPr lang="nl-NL" dirty="0" err="1" smtClean="0"/>
              <a:t>Metabool</a:t>
            </a:r>
            <a:endParaRPr lang="nl-NL" dirty="0" smtClean="0"/>
          </a:p>
          <a:p>
            <a:r>
              <a:rPr lang="nl-NL" dirty="0" smtClean="0"/>
              <a:t>Toxisch</a:t>
            </a:r>
          </a:p>
          <a:p>
            <a:r>
              <a:rPr lang="nl-NL" dirty="0" smtClean="0"/>
              <a:t>Trauma</a:t>
            </a:r>
          </a:p>
          <a:p>
            <a:r>
              <a:rPr lang="nl-NL" dirty="0" smtClean="0"/>
              <a:t>Vasculair</a:t>
            </a:r>
          </a:p>
          <a:p>
            <a:r>
              <a:rPr lang="nl-NL" dirty="0" smtClean="0"/>
              <a:t>Infectieus</a:t>
            </a:r>
          </a:p>
          <a:p>
            <a:r>
              <a:rPr lang="nl-NL" dirty="0" err="1" smtClean="0"/>
              <a:t>Ideopatisch</a:t>
            </a:r>
            <a:endParaRPr lang="nl-NL" dirty="0" smtClean="0"/>
          </a:p>
          <a:p>
            <a:r>
              <a:rPr lang="nl-NL" dirty="0" smtClean="0"/>
              <a:t>Toch ook nog tumor of </a:t>
            </a:r>
            <a:r>
              <a:rPr lang="nl-NL" dirty="0" err="1" smtClean="0"/>
              <a:t>abcess</a:t>
            </a:r>
            <a:r>
              <a:rPr lang="nl-NL" dirty="0" smtClean="0"/>
              <a:t>?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Diagnostiek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Uitgebreide anamnese!</a:t>
            </a:r>
          </a:p>
          <a:p>
            <a:r>
              <a:rPr lang="nl-NL" dirty="0" smtClean="0"/>
              <a:t>Bloedonderzoek</a:t>
            </a:r>
          </a:p>
          <a:p>
            <a:r>
              <a:rPr lang="nl-NL" dirty="0" smtClean="0"/>
              <a:t>Röntgen</a:t>
            </a:r>
          </a:p>
          <a:p>
            <a:r>
              <a:rPr lang="nl-NL" dirty="0" smtClean="0"/>
              <a:t>EEG</a:t>
            </a:r>
          </a:p>
          <a:p>
            <a:r>
              <a:rPr lang="nl-NL" dirty="0" smtClean="0"/>
              <a:t>CT</a:t>
            </a:r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Prognose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nl-NL" dirty="0" smtClean="0"/>
              <a:t>Afhankelijk van</a:t>
            </a:r>
          </a:p>
          <a:p>
            <a:pPr lvl="1"/>
            <a:r>
              <a:rPr lang="nl-NL" dirty="0" smtClean="0"/>
              <a:t>Oorzaak</a:t>
            </a:r>
          </a:p>
          <a:p>
            <a:pPr lvl="1"/>
            <a:r>
              <a:rPr lang="nl-NL" dirty="0" smtClean="0"/>
              <a:t>Aanslaan van medicijnen</a:t>
            </a:r>
          </a:p>
          <a:p>
            <a:pPr lvl="1"/>
            <a:r>
              <a:rPr lang="nl-NL" dirty="0" smtClean="0"/>
              <a:t>Gebruiksdoel paard</a:t>
            </a:r>
          </a:p>
          <a:p>
            <a:pPr lvl="1"/>
            <a:endParaRPr lang="nl-NL" dirty="0"/>
          </a:p>
          <a:p>
            <a:pPr lvl="1"/>
            <a:endParaRPr lang="nl-NL" dirty="0" smtClean="0"/>
          </a:p>
          <a:p>
            <a:pPr lvl="1"/>
            <a:endParaRPr lang="nl-NL" dirty="0"/>
          </a:p>
          <a:p>
            <a:r>
              <a:rPr lang="nl-NL" dirty="0" smtClean="0"/>
              <a:t>Helaas is Kootje </a:t>
            </a:r>
            <a:r>
              <a:rPr lang="nl-NL" dirty="0" err="1" smtClean="0"/>
              <a:t>geeuthanaseerd</a:t>
            </a:r>
            <a:endParaRPr lang="nl-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Zijn er nog vragen?</a:t>
            </a:r>
            <a:endParaRPr lang="nl-NL" dirty="0"/>
          </a:p>
        </p:txBody>
      </p:sp>
      <p:pic>
        <p:nvPicPr>
          <p:cNvPr id="4" name="Tijdelijke aanduiding voor inhoud 3" descr="shetlander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628800"/>
            <a:ext cx="5760640" cy="44971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el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e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e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40</TotalTime>
  <Words>144</Words>
  <Application>Microsoft Office PowerPoint</Application>
  <PresentationFormat>Diavoorstelling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1" baseType="lpstr">
      <vt:lpstr>Civiel</vt:lpstr>
      <vt:lpstr>Neurologische Casus</vt:lpstr>
      <vt:lpstr>Shetlander met epilepsie</vt:lpstr>
      <vt:lpstr>Therapie</vt:lpstr>
      <vt:lpstr>Bij aankomst</vt:lpstr>
      <vt:lpstr>Aanvullend</vt:lpstr>
      <vt:lpstr>Probleemlijst</vt:lpstr>
      <vt:lpstr>Differentiele diagnose</vt:lpstr>
      <vt:lpstr>Diagnostiek</vt:lpstr>
      <vt:lpstr>Prognose</vt:lpstr>
      <vt:lpstr>Zijn er nog vragen?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Neurologische Casus</dc:title>
  <dc:creator>Larissa Vermin</dc:creator>
  <cp:lastModifiedBy>Larissa Vermin</cp:lastModifiedBy>
  <cp:revision>6</cp:revision>
  <dcterms:created xsi:type="dcterms:W3CDTF">2011-12-21T14:32:06Z</dcterms:created>
  <dcterms:modified xsi:type="dcterms:W3CDTF">2011-12-21T15:12:30Z</dcterms:modified>
</cp:coreProperties>
</file>